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07-22T18:16:33.59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BFB3696F-38C2-4AC0-974E-11519CE9829E}" emma:medium="tactile" emma:mode="ink">
          <msink:context xmlns:msink="http://schemas.microsoft.com/ink/2010/main" type="inkDrawing" rotatedBoundingBox="13407,13931 15509,5774 24049,7975 21946,16132" hotPoints="22640,11299 18347,15592 14054,11299 18347,7006" semanticType="enclosure" shapeName="Circle"/>
        </emma:interpretation>
      </emma:emma>
    </inkml:annotationXML>
    <inkml:trace contextRef="#ctx0" brushRef="#br0">483 465,'-38'0,"38"0,0 0,0 38,0 1,-39-39,39 77,0-39,0 39,-38 0,-1-38,39-1,0 39,-38-77,-1 77,39-38,-38-1,-1 77,1-38,38 39,-39-1,1-38,38 0,-39 0,39-38,0 38,0-39,0 1,0 38,0-77,0 38,0 78,0-39,0 38,0-38,0 0,0 38,0-38,39 0,-39-38,38 76,-38-38,39 0,-39 0,38 77,1-38,-39-1,0-38,0-39,38 78,1-78,-39 39,0 0,38 39,-38-39,0 77,0 0,0-39,0 1,0-39,0 38,0 39,0 0,77 77,-77-116,0 1,39-78,-39 1,38 38,-38-39,0 1,0-1,0 1,0-1,0 39,39-38,-39 37,38 78,-38-77,0-38,39-1,-39 39,0-77,0 39,0-1,38-38,-38 39,0-39,0 38,39-38,-1 39,1-1,-39-38,38 39,1-39,76 77,-76-39,-1 39,39-38,-39 38,39-39,-77 1,77-1,-77-38,39 39,-39-39,38 0,-38 38,0 1,39-39,-39 0,38 0,1 38,-39-38,38 0,1 0,-1 38,-38-38,39 0,-39 0,77 0,-77 39,38-39,-38 0,39 0,-39 0,38 0,1 0,-39 0,38 0,1 0,-1 0,-38 0,39 0,-39 0,38 0,1 0,-39 0,38 0,-38 0,39 0,-1 0,1 0,76 0,-77 0,1 0,38 0,-77 0,38 0,1 0,-1 38,1-38,-39 0,77 0,-77 0,77 0,-39 0,1 0,38 0,0-38,0 38,38-39,1 39,-39 0,0 0,0 0,-39-38,0 38,1 0,-1 0,1 0,-39 0,77 0,-77 0,77 0,0 0,0 0,38 0,1 0,-1-38,-38 38,0 0,-38 0,-1 0,39-39,0 1,77 38,115-116,1 39,-39-38,-116 76,-38-76,77 38,0-39,0 39,-39 39,-38-1,0 1,-38 38,-1-39,1 39,-39-38,38 38,1 0,-1-39,1 39,38-38,-39-1,39 1,0 38,39-39,-39 39,-39-38,77 0,-76-1,-1 1,39-39,-38 38,-1-76,1 38,-1 0,-38 0,39 0,38 38,-77-38,77 0,-77 0,77 0,-39 0,1 0,38-38,-77 0,38-39,-38 38,39 39,38 0,-77-38,38-39,-38 0,39-116,-39 78,0 0,0 38,0 115,0-38,-39 39,1-39,-1 0,1 0,-78-154,78 39,-39-1,38 116,1-38,-1-1,39 1,-38-1,-1-38,1 0,38 116,0 38,-77-39,77 39,-77 0,0-77,0 77,-39-38,40 0,-78-1,115 1,-38-1,0 1,39-78,-39 1,38 38,1-39,-1 1,39 38,-38 38,38-76,-39 115,1 0,-1 0,39 0,-38 0,-1 0,39 0,-38-39,38 39,-39 0,1 0,-1 0,39 0,-77 0,77 0,-38 0,-39 0,77 0,-77 0,77 0,-38 0,-1 0,1 0,38 0,-39 0,39 0,-38 0,38 0,-39 0,1 0,38-38,-39 38,39 0,-38 0,-1 0,1 0,-1 0,1 0,-39 0,38 0,1 0,38 0,-39 0,1 0,-1 0,1 0,-1 0,1 0,38 0,-39 0,39 0,-38 0,-1 0,1 0,-1 0,1-39,-78 39,78 0,38 0,-77-38,39 38,-1 0,39 0,-38 0,38 0,-39 0,1 0,38 0,-39 0,39 0,-38 0,38 0,-39 0,1 0,38 0,-39 0,1 0,-1 0,-76 115,115-115,-39 0,-38 0,77 0,-77 0,77 0,-38 0,38 0,-39 0,39 0,-38 0,-1 0,1 0,38 0,-77 0,38 0,-38 0,1 39,-1-39,38 0,-38 0,0 0,77 0,-38 0,-1 0,1 0,38 0,-39 0,39 0,-38 0,-1 0,1 0,-1 0,39 0,-77 0,39 0,-1 0,-76 0,115 38,-39-38,-38 0,39 0,-39 0,-39 0,1 0,38 0,-38 0,76 0,1 0,-39 0,77 0,-39 0,39 0,-77 0,77 0,-38 0,38 0,-39 0,39 0,-77 0,77 0,-38 0,-1 0,1 0,-1 0,-38 0,39 0,-39 0,77 0,-77 0,77 0,-39 0,1 0,-1 0,1 0,38 0,-38 0,-1 0,39 0,0 0,-38 0,38 0,-39 0,1 0,38 0,-39 0,39 39,0-39,-38 0,-1 0,1 0,38 38,-39-38,39 0,-38 39,-1-39,39 38,-38-38,38 0,-39 0,39 39,-38-39,38 0,0 38,0 1,0-39,0 38,0-38,0 39,-39-39,39 0,0 38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9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9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6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9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2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1CAB-267D-484A-8875-B4535A82E01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7AD4-B1AC-4C47-858F-91FAB66E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71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8-Chapter 2</a:t>
            </a:r>
            <a:endParaRPr lang="en-US" sz="66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4 HD Notes Answers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94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force of a bat on a ball and the force of a ball on a bat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a(n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force of a bat on a ball and the force of a ball on a bat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a(n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pair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0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ball with momentum 16 kg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 strikes a ball at rest.  What is the total momentum of both balls after the collision?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- 16 kg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- 8 kg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kg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34419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ball with momentum 16 kg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 strikes a ball at rest.  What is the total momentum of both balls after the collision?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- 16 kg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- 8 kg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kg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 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89186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3970"/>
            <a:ext cx="8229600" cy="30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1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3970"/>
            <a:ext cx="8229600" cy="30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284724" y="2575887"/>
              <a:ext cx="3072960" cy="2738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5644" y="2556807"/>
                <a:ext cx="3111120" cy="277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92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tennis ball and a bowling ball are rolling at the same speed, which ball is harder to stop.  Explain why.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bowling ball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bowling ball has more mass.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4009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25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Science 8-Chapter 2</vt:lpstr>
      <vt:lpstr>PowerPoint Presentation</vt:lpstr>
      <vt:lpstr>PowerPoint Presentation</vt:lpstr>
      <vt:lpstr>PowerPoint Presentation</vt:lpstr>
      <vt:lpstr>PowerPoint Presentation</vt:lpstr>
      <vt:lpstr>#3</vt:lpstr>
      <vt:lpstr>#3</vt:lpstr>
      <vt:lpstr>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8-Chapter 2</dc:title>
  <dc:creator>Brigitta Post</dc:creator>
  <cp:lastModifiedBy>Brigitta Post</cp:lastModifiedBy>
  <cp:revision>3</cp:revision>
  <dcterms:created xsi:type="dcterms:W3CDTF">2016-08-08T02:18:55Z</dcterms:created>
  <dcterms:modified xsi:type="dcterms:W3CDTF">2019-07-22T18:37:29Z</dcterms:modified>
</cp:coreProperties>
</file>